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sldIdLst>
    <p:sldId id="256" r:id="rId2"/>
    <p:sldId id="28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8" r:id="rId17"/>
    <p:sldId id="279" r:id="rId18"/>
    <p:sldId id="280" r:id="rId19"/>
    <p:sldId id="281" r:id="rId20"/>
    <p:sldId id="282" r:id="rId21"/>
    <p:sldId id="285" r:id="rId22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00"/>
  </p:normalViewPr>
  <p:slideViewPr>
    <p:cSldViewPr>
      <p:cViewPr>
        <p:scale>
          <a:sx n="53" d="100"/>
          <a:sy n="53" d="100"/>
        </p:scale>
        <p:origin x="-100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en-GB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AEB9E2C-4417-462F-BC4C-D01F98E8A2AB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E1DC-2A46-450E-9444-B2ACDAB3F1A1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6837-9AF1-4F0A-9459-98CFA0F05FFC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5510473-266E-49FE-B6EB-F3F8FB767BDC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487BE5B-4175-4D23-B0AD-C1C5536ABD0B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8AA8A-1AB9-489B-923F-721DA61DBA66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F5A65-7E7A-4542-B9EA-E23139D478B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ABCD104-494C-42DB-8A37-A154C4E5ED9F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9EFC4-52A4-4FE0-B4A2-0C8B20F1F14E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F57EFFF-B8D3-4B53-88EB-365B6123070E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3674E8-150F-4D77-B59E-52A9091DFC20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E4D1751-3879-4C36-8C38-5F0A20788212}" type="slidenum">
              <a:rPr lang="en-GB" smtClean="0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5736" y="2132856"/>
            <a:ext cx="6172200" cy="1894362"/>
          </a:xfrm>
        </p:spPr>
        <p:txBody>
          <a:bodyPr>
            <a:noAutofit/>
          </a:bodyPr>
          <a:lstStyle/>
          <a:p>
            <a:r>
              <a:rPr lang="es-ES_tradnl" sz="6000" b="1" i="1" dirty="0" smtClean="0">
                <a:latin typeface="Copperplate Gothic Bold" pitchFamily="34" charset="0"/>
              </a:rPr>
              <a:t>Ramas de la </a:t>
            </a:r>
            <a:r>
              <a:rPr lang="es-ES_tradnl" sz="6000" b="1" i="1" dirty="0" smtClean="0">
                <a:latin typeface="Copperplate Gothic Bold" pitchFamily="34" charset="0"/>
              </a:rPr>
              <a:t>Biología</a:t>
            </a:r>
            <a:br>
              <a:rPr lang="es-ES_tradnl" sz="6000" b="1" i="1" dirty="0" smtClean="0">
                <a:latin typeface="Copperplate Gothic Bold" pitchFamily="34" charset="0"/>
              </a:rPr>
            </a:br>
            <a:r>
              <a:rPr lang="es-ES_tradnl" sz="2000" i="1" dirty="0" smtClean="0">
                <a:latin typeface="Copperplate Gothic Bold" pitchFamily="34" charset="0"/>
              </a:rPr>
              <a:t>colegio Sn. Francisco Javier de la Verapaz quinto bachillerato en </a:t>
            </a:r>
            <a:r>
              <a:rPr lang="es-ES_tradnl" sz="2000" i="1" dirty="0" err="1" smtClean="0">
                <a:latin typeface="Copperplate Gothic Bold" pitchFamily="34" charset="0"/>
              </a:rPr>
              <a:t>ccll</a:t>
            </a:r>
            <a:endParaRPr lang="es-ES_tradnl" sz="2000" b="1" i="1" dirty="0">
              <a:latin typeface="Copperplate Gothic Bold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85918" y="92867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4800" dirty="0" smtClean="0">
                <a:latin typeface="Copperplate Gothic Bold" pitchFamily="34" charset="0"/>
              </a:rPr>
              <a:t>Entomología</a:t>
            </a:r>
            <a:endParaRPr lang="es-ES_tradnl" sz="4800" dirty="0">
              <a:latin typeface="Copperplate Gothic Bold" pitchFamily="34" charset="0"/>
            </a:endParaRPr>
          </a:p>
        </p:txBody>
      </p:sp>
      <p:pic>
        <p:nvPicPr>
          <p:cNvPr id="5" name="4 Marcador de posición de imagen" descr="00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619" r="5619"/>
          <a:stretch>
            <a:fillRect/>
          </a:stretch>
        </p:blipFill>
        <p:spPr>
          <a:xfrm>
            <a:off x="1785938" y="1714500"/>
            <a:ext cx="5486400" cy="41148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85918" y="92867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4800" dirty="0" smtClean="0">
                <a:latin typeface="Copperplate Gothic Bold" pitchFamily="34" charset="0"/>
              </a:rPr>
              <a:t>Ornitología</a:t>
            </a:r>
            <a:endParaRPr lang="es-ES_tradnl" sz="4800" dirty="0">
              <a:latin typeface="Copperplate Gothic Bold" pitchFamily="34" charset="0"/>
            </a:endParaRPr>
          </a:p>
        </p:txBody>
      </p:sp>
      <p:pic>
        <p:nvPicPr>
          <p:cNvPr id="5" name="4 Marcador de posición de imagen" descr="Pareja_agaporni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092" b="3092"/>
          <a:stretch>
            <a:fillRect/>
          </a:stretch>
        </p:blipFill>
        <p:spPr>
          <a:xfrm>
            <a:off x="1785938" y="1714500"/>
            <a:ext cx="5486400" cy="4114800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85918" y="92867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4800" dirty="0" err="1" smtClean="0">
                <a:latin typeface="Copperplate Gothic Bold" pitchFamily="34" charset="0"/>
              </a:rPr>
              <a:t>Herpetologìa</a:t>
            </a:r>
            <a:endParaRPr lang="es-ES_tradnl" sz="4800" dirty="0">
              <a:latin typeface="Copperplate Gothic Bold" pitchFamily="34" charset="0"/>
            </a:endParaRPr>
          </a:p>
        </p:txBody>
      </p:sp>
      <p:pic>
        <p:nvPicPr>
          <p:cNvPr id="5" name="4 Marcador de posición de imagen" descr="Copia de Wikiproyecto_Herpetologí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61" b="561"/>
          <a:stretch>
            <a:fillRect/>
          </a:stretch>
        </p:blipFill>
        <p:spPr>
          <a:xfrm>
            <a:off x="1785938" y="1785938"/>
            <a:ext cx="5486400" cy="4114800"/>
          </a:xfr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85918" y="92867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4800" dirty="0" smtClean="0">
                <a:latin typeface="Copperplate Gothic Bold" pitchFamily="34" charset="0"/>
              </a:rPr>
              <a:t>Ictiología</a:t>
            </a:r>
            <a:endParaRPr lang="es-ES_tradnl" sz="4800" dirty="0">
              <a:latin typeface="Copperplate Gothic Bold" pitchFamily="34" charset="0"/>
            </a:endParaRPr>
          </a:p>
        </p:txBody>
      </p:sp>
      <p:pic>
        <p:nvPicPr>
          <p:cNvPr id="5" name="4 Marcador de posición de imagen" descr="pece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85938" y="1643063"/>
            <a:ext cx="5486400" cy="41148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85918" y="92867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4800" dirty="0" smtClean="0">
                <a:latin typeface="Copperplate Gothic Bold" pitchFamily="34" charset="0"/>
              </a:rPr>
              <a:t>Mastozoología</a:t>
            </a:r>
            <a:endParaRPr lang="es-ES_tradnl" sz="4800" dirty="0">
              <a:latin typeface="Copperplate Gothic Bold" pitchFamily="34" charset="0"/>
            </a:endParaRPr>
          </a:p>
        </p:txBody>
      </p:sp>
      <p:pic>
        <p:nvPicPr>
          <p:cNvPr id="5" name="4 Marcador de posición de imagen" descr="0 (1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85938" y="1785938"/>
            <a:ext cx="5486400" cy="4114800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85918" y="92867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4800" dirty="0" smtClean="0">
                <a:latin typeface="Copperplate Gothic Bold" pitchFamily="34" charset="0"/>
              </a:rPr>
              <a:t>Malacología</a:t>
            </a:r>
            <a:endParaRPr lang="es-ES_tradnl" sz="4800" dirty="0">
              <a:latin typeface="Copperplate Gothic Bold" pitchFamily="34" charset="0"/>
            </a:endParaRPr>
          </a:p>
        </p:txBody>
      </p:sp>
      <p:pic>
        <p:nvPicPr>
          <p:cNvPr id="5" name="4 Marcador de posición de imagen" descr="cancellaria-simili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000" b="5000"/>
          <a:stretch>
            <a:fillRect/>
          </a:stretch>
        </p:blipFill>
        <p:spPr>
          <a:xfrm>
            <a:off x="1785938" y="1643063"/>
            <a:ext cx="5486400" cy="4114800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es-ES" sz="4400" dirty="0" smtClean="0">
                <a:latin typeface="Kristen ITC" pitchFamily="66" charset="0"/>
              </a:rPr>
              <a:t>Como surge la biología</a:t>
            </a:r>
            <a:endParaRPr lang="es-ES" sz="4400" dirty="0">
              <a:latin typeface="Kristen ITC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924944"/>
            <a:ext cx="8229600" cy="114357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Aquí se generan cuatro paradigmas globales inicia en 1839 con la formulación de la teoría celular y culmina en 1900 con las leyes de la herencia. 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357694"/>
            <a:ext cx="1857388" cy="208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Flecha derecha"/>
          <p:cNvSpPr/>
          <p:nvPr/>
        </p:nvSpPr>
        <p:spPr>
          <a:xfrm>
            <a:off x="4000496" y="49291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357694"/>
            <a:ext cx="1857388" cy="208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395536" y="1170618"/>
            <a:ext cx="80334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Paradigmas en los que se basa la biología</a:t>
            </a:r>
            <a:endParaRPr lang="es-E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1929026"/>
            <a:ext cx="81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/>
              <a:t>Paradigma</a:t>
            </a:r>
            <a:r>
              <a:rPr lang="es-ES" sz="2000" dirty="0" smtClean="0"/>
              <a:t>: es un modelo o patrón en cualquier disciplina científica, religiosa u otro contexto epistemológico.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es-ES" sz="4800" dirty="0" smtClean="0">
                <a:latin typeface="Times New Roman" pitchFamily="18" charset="0"/>
                <a:cs typeface="Times New Roman" pitchFamily="18" charset="0"/>
              </a:rPr>
              <a:t>Teoría Celular</a:t>
            </a:r>
            <a:endParaRPr lang="es-E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36056"/>
            <a:ext cx="8229600" cy="1779272"/>
          </a:xfrm>
        </p:spPr>
        <p:txBody>
          <a:bodyPr/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Formulada por Teodoro Schwam y Matías Jacobo Scheiden, escriben la definición definitiva del enunciado en 1839.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24944"/>
            <a:ext cx="7560840" cy="354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dirty="0" smtClean="0">
                <a:latin typeface="Times New Roman" pitchFamily="18" charset="0"/>
                <a:cs typeface="Times New Roman" pitchFamily="18" charset="0"/>
              </a:rPr>
              <a:t>Teoría de la Evolución</a:t>
            </a:r>
            <a:endParaRPr lang="es-E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207768"/>
          </a:xfrm>
        </p:spPr>
        <p:txBody>
          <a:bodyPr/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Formulada por Charles Darwin en su obra “el origen de las especies” (1859)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1160" y="2636912"/>
            <a:ext cx="3231240" cy="39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4800" dirty="0" smtClean="0">
                <a:latin typeface="Times New Roman" pitchFamily="18" charset="0"/>
                <a:cs typeface="Times New Roman" pitchFamily="18" charset="0"/>
              </a:rPr>
              <a:t>Teoría de la homeostasis</a:t>
            </a:r>
            <a:endParaRPr lang="es-E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2207900"/>
          </a:xfrm>
        </p:spPr>
        <p:txBody>
          <a:bodyPr/>
          <a:lstStyle/>
          <a:p>
            <a:pPr algn="just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Se trata de la regulación del medio interno de los organismos.</a:t>
            </a:r>
          </a:p>
          <a:p>
            <a:pPr algn="just">
              <a:buNone/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Formulada por Claude Bernard y contenida en la obra “lecciones sobre los fenómenos de la vida comunes a los animales y los vegetales” (1878”.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3400" y="3342362"/>
            <a:ext cx="2652896" cy="322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41642">
            <a:off x="7190460" y="570411"/>
            <a:ext cx="166211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6632"/>
            <a:ext cx="6758006" cy="6741368"/>
          </a:xfrm>
        </p:spPr>
        <p:txBody>
          <a:bodyPr>
            <a:noAutofit/>
          </a:bodyPr>
          <a:lstStyle/>
          <a:p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Antropología: estudio del ser humano como entidad biológica.</a:t>
            </a:r>
          </a:p>
          <a:p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Embriología estudio del desarrollo.</a:t>
            </a:r>
          </a:p>
          <a:p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Microbiología: estudio de los microorganismos.</a:t>
            </a:r>
          </a:p>
          <a:p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Fisiología: estudio de la función corporal de los organismos</a:t>
            </a:r>
          </a:p>
          <a:p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Genética: estudio de los genes y la herencia.</a:t>
            </a:r>
          </a:p>
          <a:p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Evolución: estudio el cambio y la transformación de las especies a lo largo del tiempo.</a:t>
            </a:r>
          </a:p>
          <a:p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Histología: estudio de los tejidos.</a:t>
            </a:r>
          </a:p>
          <a:p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Ecología: estudio de los organismos y su relación.</a:t>
            </a:r>
          </a:p>
          <a:p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Etología: estudio del comportamiento de los seres vivos.</a:t>
            </a:r>
          </a:p>
          <a:p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Anatomía: estudio de la estructura interna y externa de los seres vivos.</a:t>
            </a:r>
          </a:p>
          <a:p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Taxonomía: estudio que clasifica y ordena a los seres vivos.</a:t>
            </a:r>
          </a:p>
          <a:p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Citología: estudio de las células.</a:t>
            </a:r>
          </a:p>
          <a:p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Zoología: estudio de los animales.</a:t>
            </a:r>
          </a:p>
          <a:p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Biomedicina: Rama de la biología aplicada a la salud humana</a:t>
            </a:r>
          </a:p>
          <a:p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Biología marina: estudio de los seres vivos marinos.</a:t>
            </a:r>
          </a:p>
          <a:p>
            <a:endParaRPr lang="es-E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20682">
            <a:off x="6858016" y="2643182"/>
            <a:ext cx="1462090" cy="153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93759">
            <a:off x="7064664" y="4857096"/>
            <a:ext cx="1628779" cy="151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sz="4800" dirty="0" smtClean="0">
                <a:latin typeface="Times New Roman" pitchFamily="18" charset="0"/>
                <a:cs typeface="Times New Roman" pitchFamily="18" charset="0"/>
              </a:rPr>
              <a:t>Teoría de la Herencia</a:t>
            </a:r>
            <a:endParaRPr lang="es-E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922148"/>
          </a:xfrm>
        </p:spPr>
        <p:txBody>
          <a:bodyPr/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Planteada por el monje Agustino Gregorio Mendel en 1865, en su obra “experimentos sobre hibridación de las plantas”, su redescubrimiento se da en 1900.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212976"/>
            <a:ext cx="2295136" cy="305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50472">
            <a:off x="7078129" y="4892376"/>
            <a:ext cx="1811306" cy="157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24264">
            <a:off x="255333" y="256671"/>
            <a:ext cx="2206321" cy="218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10400"/>
          </a:xfrm>
        </p:spPr>
        <p:txBody>
          <a:bodyPr/>
          <a:lstStyle/>
          <a:p>
            <a:pPr algn="ctr"/>
            <a:r>
              <a:rPr lang="es-ES" dirty="0" smtClean="0"/>
              <a:t>Biología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136726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Es una rama de las ciencias naturales que tiene como objeto de estudio a los seres vivos y, más específicamente, su origen, su evolución  y sus propiedades: génesis, nutrición, morfogénesis, reproducción, patogenia, etc. Se ocupa tanto de la descripción de las características y los comportamientos de los organismos individuales como de las especies en su conjunto.</a:t>
            </a:r>
            <a:endParaRPr lang="es-E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14480" y="1000108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4800" dirty="0" smtClean="0">
                <a:latin typeface="Copperplate Gothic Bold" pitchFamily="34" charset="0"/>
              </a:rPr>
              <a:t>Virología</a:t>
            </a:r>
            <a:endParaRPr lang="es-ES_tradnl" sz="4800" dirty="0">
              <a:latin typeface="Copperplate Gothic Bold" pitchFamily="34" charset="0"/>
            </a:endParaRPr>
          </a:p>
        </p:txBody>
      </p:sp>
      <p:pic>
        <p:nvPicPr>
          <p:cNvPr id="5" name="4 Marcador de posición de imagen" descr="influenz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6104" b="6104"/>
          <a:stretch>
            <a:fillRect/>
          </a:stretch>
        </p:blipFill>
        <p:spPr>
          <a:xfrm>
            <a:off x="1785918" y="1714488"/>
            <a:ext cx="5486400" cy="4114800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85918" y="92867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4800" dirty="0" smtClean="0">
                <a:latin typeface="Copperplate Gothic Bold" pitchFamily="34" charset="0"/>
              </a:rPr>
              <a:t>Bacteriología</a:t>
            </a:r>
            <a:endParaRPr lang="es-ES_tradnl" sz="4800" dirty="0">
              <a:latin typeface="Copperplate Gothic Bold" pitchFamily="34" charset="0"/>
            </a:endParaRPr>
          </a:p>
        </p:txBody>
      </p:sp>
      <p:pic>
        <p:nvPicPr>
          <p:cNvPr id="5" name="4 Marcador de posición de imagen" descr="bacteri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044" b="4044"/>
          <a:stretch>
            <a:fillRect/>
          </a:stretch>
        </p:blipFill>
        <p:spPr>
          <a:xfrm>
            <a:off x="1785938" y="1857375"/>
            <a:ext cx="5486400" cy="4114800"/>
          </a:xfr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posición de imagen" descr="tripo_t_cruzi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553" b="7553"/>
          <a:stretch>
            <a:fillRect/>
          </a:stretch>
        </p:blipFill>
        <p:spPr>
          <a:xfrm>
            <a:off x="1785938" y="1498476"/>
            <a:ext cx="5486400" cy="4114800"/>
          </a:xfr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691680" y="620688"/>
            <a:ext cx="5486400" cy="566738"/>
          </a:xfrm>
          <a:prstGeom prst="rect">
            <a:avLst/>
          </a:prstGeom>
        </p:spPr>
        <p:txBody>
          <a:bodyPr vert="horz" anchor="b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cap="small" dirty="0" smtClean="0">
                <a:solidFill>
                  <a:schemeClr val="tx2"/>
                </a:solidFill>
                <a:latin typeface="Copperplate Gothic Bold" pitchFamily="34" charset="0"/>
                <a:ea typeface="+mj-ea"/>
                <a:cs typeface="+mj-cs"/>
              </a:rPr>
              <a:t>Parasitología</a:t>
            </a:r>
            <a:endParaRPr kumimoji="0" lang="es-ES_tradnl" sz="48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pperplate Gothic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85918" y="692696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4800" dirty="0" smtClean="0">
                <a:latin typeface="Copperplate Gothic Bold" pitchFamily="34" charset="0"/>
              </a:rPr>
              <a:t>Micología</a:t>
            </a:r>
            <a:endParaRPr lang="es-ES_tradnl" sz="4800" dirty="0">
              <a:latin typeface="Copperplate Gothic Bold" pitchFamily="34" charset="0"/>
            </a:endParaRPr>
          </a:p>
        </p:txBody>
      </p:sp>
      <p:pic>
        <p:nvPicPr>
          <p:cNvPr id="8" name="7 Marcador de posición de imagen" descr="setas[3]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461" r="16461"/>
          <a:stretch>
            <a:fillRect/>
          </a:stretch>
        </p:blipFill>
        <p:spPr>
          <a:xfrm>
            <a:off x="2339752" y="1584176"/>
            <a:ext cx="4511858" cy="5013176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928670"/>
            <a:ext cx="7056784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4800" dirty="0" smtClean="0">
                <a:latin typeface="Copperplate Gothic Bold" pitchFamily="34" charset="0"/>
              </a:rPr>
              <a:t>Ficología</a:t>
            </a:r>
            <a:endParaRPr lang="es-ES_tradnl" sz="4800" dirty="0">
              <a:latin typeface="Copperplate Gothic Bold" pitchFamily="34" charset="0"/>
            </a:endParaRPr>
          </a:p>
        </p:txBody>
      </p:sp>
      <p:pic>
        <p:nvPicPr>
          <p:cNvPr id="5" name="4 Marcador de posición de imagen" descr="ipn1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85938" y="1714500"/>
            <a:ext cx="5486400" cy="41148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85918" y="92867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4800" dirty="0" smtClean="0">
                <a:latin typeface="Copperplate Gothic Bold" pitchFamily="34" charset="0"/>
              </a:rPr>
              <a:t>Botánica</a:t>
            </a:r>
            <a:endParaRPr lang="es-ES_tradnl" sz="4800" dirty="0">
              <a:latin typeface="Copperplate Gothic Bold" pitchFamily="34" charset="0"/>
            </a:endParaRPr>
          </a:p>
        </p:txBody>
      </p:sp>
      <p:pic>
        <p:nvPicPr>
          <p:cNvPr id="5" name="4 Marcador de posición de imagen" descr="06botanica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4" b="74"/>
          <a:stretch>
            <a:fillRect/>
          </a:stretch>
        </p:blipFill>
        <p:spPr>
          <a:xfrm>
            <a:off x="1785938" y="1714500"/>
            <a:ext cx="5486400" cy="4114800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85918" y="928670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4800" dirty="0" smtClean="0">
                <a:latin typeface="Copperplate Gothic Bold" pitchFamily="34" charset="0"/>
              </a:rPr>
              <a:t>Zoología</a:t>
            </a:r>
            <a:endParaRPr lang="es-ES_tradnl" sz="4800" dirty="0">
              <a:latin typeface="Copperplate Gothic Bold" pitchFamily="34" charset="0"/>
            </a:endParaRPr>
          </a:p>
        </p:txBody>
      </p:sp>
      <p:pic>
        <p:nvPicPr>
          <p:cNvPr id="5" name="4 Marcador de posición de imagen" descr="image00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358" r="5358"/>
          <a:stretch>
            <a:fillRect/>
          </a:stretch>
        </p:blipFill>
        <p:spPr>
          <a:xfrm>
            <a:off x="1785938" y="1714500"/>
            <a:ext cx="5486400" cy="41148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122</TotalTime>
  <Words>407</Words>
  <Application>Microsoft Office PowerPoint</Application>
  <PresentationFormat>Presentación en pantalla (4:3)</PresentationFormat>
  <Paragraphs>44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Mirador</vt:lpstr>
      <vt:lpstr>Ramas de la Biología colegio Sn. Francisco Javier de la Verapaz quinto bachillerato en ccll</vt:lpstr>
      <vt:lpstr>Presentación de PowerPoint</vt:lpstr>
      <vt:lpstr>Virología</vt:lpstr>
      <vt:lpstr>Bacteriología</vt:lpstr>
      <vt:lpstr>Presentación de PowerPoint</vt:lpstr>
      <vt:lpstr>Micología</vt:lpstr>
      <vt:lpstr>Ficología</vt:lpstr>
      <vt:lpstr>Botánica</vt:lpstr>
      <vt:lpstr>Zoología</vt:lpstr>
      <vt:lpstr>Entomología</vt:lpstr>
      <vt:lpstr>Ornitología</vt:lpstr>
      <vt:lpstr>Herpetologìa</vt:lpstr>
      <vt:lpstr>Ictiología</vt:lpstr>
      <vt:lpstr>Mastozoología</vt:lpstr>
      <vt:lpstr>Malacología</vt:lpstr>
      <vt:lpstr>Como surge la biología</vt:lpstr>
      <vt:lpstr>Teoría Celular</vt:lpstr>
      <vt:lpstr>Teoría de la Evolución</vt:lpstr>
      <vt:lpstr>Teoría de la homeostasis</vt:lpstr>
      <vt:lpstr>Teoría de la Herencia</vt:lpstr>
      <vt:lpstr>Biología</vt:lpstr>
    </vt:vector>
  </TitlesOfParts>
  <Manager/>
  <Company>Windows 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/>
  <dc:creator>WinuE</dc:creator>
  <cp:keywords/>
  <dc:description/>
  <cp:lastModifiedBy>gabriel</cp:lastModifiedBy>
  <cp:revision>27</cp:revision>
  <dcterms:created xsi:type="dcterms:W3CDTF">2010-08-27T01:11:34Z</dcterms:created>
  <dcterms:modified xsi:type="dcterms:W3CDTF">2014-01-23T03:47:41Z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TC010690073082</vt:lpwstr>
  </property>
</Properties>
</file>